
<file path=[Content_Types].xml><?xml version="1.0" encoding="utf-8"?>
<Types xmlns="http://schemas.openxmlformats.org/package/2006/content-types">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handoutMasterIdLst>
    <p:handoutMasterId r:id="rId19"/>
  </p:handoutMasterIdLst>
  <p:sldIdLst>
    <p:sldId id="261" r:id="rId2"/>
    <p:sldId id="271" r:id="rId3"/>
    <p:sldId id="272" r:id="rId4"/>
    <p:sldId id="274" r:id="rId5"/>
    <p:sldId id="275" r:id="rId6"/>
    <p:sldId id="284" r:id="rId7"/>
    <p:sldId id="276" r:id="rId8"/>
    <p:sldId id="277" r:id="rId9"/>
    <p:sldId id="278" r:id="rId10"/>
    <p:sldId id="279" r:id="rId11"/>
    <p:sldId id="280" r:id="rId12"/>
    <p:sldId id="281" r:id="rId13"/>
    <p:sldId id="282" r:id="rId14"/>
    <p:sldId id="283" r:id="rId15"/>
    <p:sldId id="285" r:id="rId16"/>
    <p:sldId id="273"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BFF"/>
    <a:srgbClr val="00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BC89EF96-8CEA-46FF-86C4-4CE0E760980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3" autoAdjust="0"/>
    <p:restoredTop sz="94706" autoAdjust="0"/>
  </p:normalViewPr>
  <p:slideViewPr>
    <p:cSldViewPr snapToGrid="0">
      <p:cViewPr varScale="1">
        <p:scale>
          <a:sx n="97" d="100"/>
          <a:sy n="97" d="100"/>
        </p:scale>
        <p:origin x="68" y="128"/>
      </p:cViewPr>
      <p:guideLst>
        <p:guide pos="3840"/>
        <p:guide orient="horz" pos="216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82" d="100"/>
          <a:sy n="82" d="100"/>
        </p:scale>
        <p:origin x="3852" y="7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eff Grissom" userId="6ed276cc5b01eb32" providerId="LiveId" clId="{8A8F1D57-C5E8-3948-BAD8-232D0D9A1A8F}"/>
    <pc:docChg chg="undo custSel addSld delSld modSld sldOrd">
      <pc:chgData name="Jeff Grissom" userId="6ed276cc5b01eb32" providerId="LiveId" clId="{8A8F1D57-C5E8-3948-BAD8-232D0D9A1A8F}" dt="2019-03-05T15:41:53.112" v="1972" actId="20577"/>
      <pc:docMkLst>
        <pc:docMk/>
      </pc:docMkLst>
      <pc:sldChg chg="modSp">
        <pc:chgData name="Jeff Grissom" userId="6ed276cc5b01eb32" providerId="LiveId" clId="{8A8F1D57-C5E8-3948-BAD8-232D0D9A1A8F}" dt="2019-03-05T14:40:04.704" v="0" actId="14100"/>
        <pc:sldMkLst>
          <pc:docMk/>
          <pc:sldMk cId="584948857" sldId="278"/>
        </pc:sldMkLst>
        <pc:spChg chg="mod">
          <ac:chgData name="Jeff Grissom" userId="6ed276cc5b01eb32" providerId="LiveId" clId="{8A8F1D57-C5E8-3948-BAD8-232D0D9A1A8F}" dt="2019-03-05T14:40:04.704" v="0" actId="14100"/>
          <ac:spMkLst>
            <pc:docMk/>
            <pc:sldMk cId="584948857" sldId="278"/>
            <ac:spMk id="4" creationId="{00000000-0000-0000-0000-000000000000}"/>
          </ac:spMkLst>
        </pc:spChg>
      </pc:sldChg>
      <pc:sldChg chg="modSp">
        <pc:chgData name="Jeff Grissom" userId="6ed276cc5b01eb32" providerId="LiveId" clId="{8A8F1D57-C5E8-3948-BAD8-232D0D9A1A8F}" dt="2019-03-05T14:41:17.788" v="1" actId="20577"/>
        <pc:sldMkLst>
          <pc:docMk/>
          <pc:sldMk cId="255351544" sldId="285"/>
        </pc:sldMkLst>
        <pc:spChg chg="mod">
          <ac:chgData name="Jeff Grissom" userId="6ed276cc5b01eb32" providerId="LiveId" clId="{8A8F1D57-C5E8-3948-BAD8-232D0D9A1A8F}" dt="2019-03-05T14:41:17.788" v="1" actId="20577"/>
          <ac:spMkLst>
            <pc:docMk/>
            <pc:sldMk cId="255351544" sldId="285"/>
            <ac:spMk id="4" creationId="{00000000-0000-0000-0000-000000000000}"/>
          </ac:spMkLst>
        </pc:spChg>
      </pc:sldChg>
      <pc:sldChg chg="addSp delSp modSp">
        <pc:chgData name="Jeff Grissom" userId="6ed276cc5b01eb32" providerId="LiveId" clId="{8A8F1D57-C5E8-3948-BAD8-232D0D9A1A8F}" dt="2019-03-05T15:16:59.220" v="4" actId="478"/>
        <pc:sldMkLst>
          <pc:docMk/>
          <pc:sldMk cId="3207903408" sldId="289"/>
        </pc:sldMkLst>
        <pc:picChg chg="add del mod">
          <ac:chgData name="Jeff Grissom" userId="6ed276cc5b01eb32" providerId="LiveId" clId="{8A8F1D57-C5E8-3948-BAD8-232D0D9A1A8F}" dt="2019-03-05T15:16:59.220" v="4" actId="478"/>
          <ac:picMkLst>
            <pc:docMk/>
            <pc:sldMk cId="3207903408" sldId="289"/>
            <ac:picMk id="5" creationId="{B38E7A5D-D383-2D4A-B538-93EFA634937C}"/>
          </ac:picMkLst>
        </pc:picChg>
      </pc:sldChg>
      <pc:sldChg chg="addSp delSp modSp add del">
        <pc:chgData name="Jeff Grissom" userId="6ed276cc5b01eb32" providerId="LiveId" clId="{8A8F1D57-C5E8-3948-BAD8-232D0D9A1A8F}" dt="2019-03-05T15:18:27.140" v="40" actId="2696"/>
        <pc:sldMkLst>
          <pc:docMk/>
          <pc:sldMk cId="2880770170" sldId="291"/>
        </pc:sldMkLst>
        <pc:spChg chg="mod">
          <ac:chgData name="Jeff Grissom" userId="6ed276cc5b01eb32" providerId="LiveId" clId="{8A8F1D57-C5E8-3948-BAD8-232D0D9A1A8F}" dt="2019-03-05T15:18:03.371" v="22" actId="20577"/>
          <ac:spMkLst>
            <pc:docMk/>
            <pc:sldMk cId="2880770170" sldId="291"/>
            <ac:spMk id="3" creationId="{C45F692A-4DF5-F44A-AEF3-BF127A8AC85E}"/>
          </ac:spMkLst>
        </pc:spChg>
        <pc:spChg chg="del mod">
          <ac:chgData name="Jeff Grissom" userId="6ed276cc5b01eb32" providerId="LiveId" clId="{8A8F1D57-C5E8-3948-BAD8-232D0D9A1A8F}" dt="2019-03-05T15:17:46.157" v="10"/>
          <ac:spMkLst>
            <pc:docMk/>
            <pc:sldMk cId="2880770170" sldId="291"/>
            <ac:spMk id="4" creationId="{FDCC60D9-4AA3-594E-8FA5-2EA3782D7C4A}"/>
          </ac:spMkLst>
        </pc:spChg>
        <pc:spChg chg="add del mod">
          <ac:chgData name="Jeff Grissom" userId="6ed276cc5b01eb32" providerId="LiveId" clId="{8A8F1D57-C5E8-3948-BAD8-232D0D9A1A8F}" dt="2019-03-05T15:18:11.685" v="29"/>
          <ac:spMkLst>
            <pc:docMk/>
            <pc:sldMk cId="2880770170" sldId="291"/>
            <ac:spMk id="6" creationId="{4969D1F3-9357-BD49-A640-9B7748DC3E00}"/>
          </ac:spMkLst>
        </pc:spChg>
        <pc:spChg chg="add del mod">
          <ac:chgData name="Jeff Grissom" userId="6ed276cc5b01eb32" providerId="LiveId" clId="{8A8F1D57-C5E8-3948-BAD8-232D0D9A1A8F}" dt="2019-03-05T15:18:10.864" v="27"/>
          <ac:spMkLst>
            <pc:docMk/>
            <pc:sldMk cId="2880770170" sldId="291"/>
            <ac:spMk id="7" creationId="{5FEE3455-7C85-0F48-9E80-FB10D8362098}"/>
          </ac:spMkLst>
        </pc:spChg>
        <pc:spChg chg="add del mod">
          <ac:chgData name="Jeff Grissom" userId="6ed276cc5b01eb32" providerId="LiveId" clId="{8A8F1D57-C5E8-3948-BAD8-232D0D9A1A8F}" dt="2019-03-05T15:18:12.366" v="31"/>
          <ac:spMkLst>
            <pc:docMk/>
            <pc:sldMk cId="2880770170" sldId="291"/>
            <ac:spMk id="8" creationId="{3DCBE91A-503A-6943-8852-F1F3A12D112F}"/>
          </ac:spMkLst>
        </pc:spChg>
        <pc:spChg chg="add mod">
          <ac:chgData name="Jeff Grissom" userId="6ed276cc5b01eb32" providerId="LiveId" clId="{8A8F1D57-C5E8-3948-BAD8-232D0D9A1A8F}" dt="2019-03-05T15:18:22.269" v="38"/>
          <ac:spMkLst>
            <pc:docMk/>
            <pc:sldMk cId="2880770170" sldId="291"/>
            <ac:spMk id="9" creationId="{3ED8AAFF-A293-C047-9CAB-6EB26E845E7D}"/>
          </ac:spMkLst>
        </pc:spChg>
        <pc:picChg chg="add del mod">
          <ac:chgData name="Jeff Grissom" userId="6ed276cc5b01eb32" providerId="LiveId" clId="{8A8F1D57-C5E8-3948-BAD8-232D0D9A1A8F}" dt="2019-03-05T15:18:22.269" v="38"/>
          <ac:picMkLst>
            <pc:docMk/>
            <pc:sldMk cId="2880770170" sldId="291"/>
            <ac:picMk id="5" creationId="{D28F1B2C-678F-0040-B31D-901C9590EC1A}"/>
          </ac:picMkLst>
        </pc:picChg>
      </pc:sldChg>
      <pc:sldChg chg="add del">
        <pc:chgData name="Jeff Grissom" userId="6ed276cc5b01eb32" providerId="LiveId" clId="{8A8F1D57-C5E8-3948-BAD8-232D0D9A1A8F}" dt="2019-03-05T15:17:07.527" v="7" actId="2696"/>
        <pc:sldMkLst>
          <pc:docMk/>
          <pc:sldMk cId="3516249821" sldId="291"/>
        </pc:sldMkLst>
      </pc:sldChg>
      <pc:sldChg chg="addSp modSp add del">
        <pc:chgData name="Jeff Grissom" userId="6ed276cc5b01eb32" providerId="LiveId" clId="{8A8F1D57-C5E8-3948-BAD8-232D0D9A1A8F}" dt="2019-03-05T15:25:09.098" v="416" actId="2696"/>
        <pc:sldMkLst>
          <pc:docMk/>
          <pc:sldMk cId="2334294497" sldId="292"/>
        </pc:sldMkLst>
        <pc:spChg chg="mod">
          <ac:chgData name="Jeff Grissom" userId="6ed276cc5b01eb32" providerId="LiveId" clId="{8A8F1D57-C5E8-3948-BAD8-232D0D9A1A8F}" dt="2019-03-05T15:18:34.594" v="51" actId="20577"/>
          <ac:spMkLst>
            <pc:docMk/>
            <pc:sldMk cId="2334294497" sldId="292"/>
            <ac:spMk id="3" creationId="{C45F692A-4DF5-F44A-AEF3-BF127A8AC85E}"/>
          </ac:spMkLst>
        </pc:spChg>
        <pc:spChg chg="mod">
          <ac:chgData name="Jeff Grissom" userId="6ed276cc5b01eb32" providerId="LiveId" clId="{8A8F1D57-C5E8-3948-BAD8-232D0D9A1A8F}" dt="2019-03-05T15:23:46.158" v="289" actId="20577"/>
          <ac:spMkLst>
            <pc:docMk/>
            <pc:sldMk cId="2334294497" sldId="292"/>
            <ac:spMk id="4" creationId="{FDCC60D9-4AA3-594E-8FA5-2EA3782D7C4A}"/>
          </ac:spMkLst>
        </pc:spChg>
        <pc:picChg chg="add mod">
          <ac:chgData name="Jeff Grissom" userId="6ed276cc5b01eb32" providerId="LiveId" clId="{8A8F1D57-C5E8-3948-BAD8-232D0D9A1A8F}" dt="2019-03-05T15:19:37.489" v="91" actId="692"/>
          <ac:picMkLst>
            <pc:docMk/>
            <pc:sldMk cId="2334294497" sldId="292"/>
            <ac:picMk id="5" creationId="{A092DB41-4322-AD4E-A5BB-782DBF2768E6}"/>
          </ac:picMkLst>
        </pc:picChg>
      </pc:sldChg>
      <pc:sldChg chg="addSp delSp modSp add ord">
        <pc:chgData name="Jeff Grissom" userId="6ed276cc5b01eb32" providerId="LiveId" clId="{8A8F1D57-C5E8-3948-BAD8-232D0D9A1A8F}" dt="2019-03-05T15:38:13.305" v="1657" actId="14100"/>
        <pc:sldMkLst>
          <pc:docMk/>
          <pc:sldMk cId="228542691" sldId="293"/>
        </pc:sldMkLst>
        <pc:spChg chg="mod">
          <ac:chgData name="Jeff Grissom" userId="6ed276cc5b01eb32" providerId="LiveId" clId="{8A8F1D57-C5E8-3948-BAD8-232D0D9A1A8F}" dt="2019-03-05T15:24:06.813" v="305" actId="20577"/>
          <ac:spMkLst>
            <pc:docMk/>
            <pc:sldMk cId="228542691" sldId="293"/>
            <ac:spMk id="3" creationId="{00000000-0000-0000-0000-000000000000}"/>
          </ac:spMkLst>
        </pc:spChg>
        <pc:spChg chg="mod">
          <ac:chgData name="Jeff Grissom" userId="6ed276cc5b01eb32" providerId="LiveId" clId="{8A8F1D57-C5E8-3948-BAD8-232D0D9A1A8F}" dt="2019-03-05T15:35:38.808" v="1531" actId="14100"/>
          <ac:spMkLst>
            <pc:docMk/>
            <pc:sldMk cId="228542691" sldId="293"/>
            <ac:spMk id="4" creationId="{00000000-0000-0000-0000-000000000000}"/>
          </ac:spMkLst>
        </pc:spChg>
        <pc:spChg chg="add del mod">
          <ac:chgData name="Jeff Grissom" userId="6ed276cc5b01eb32" providerId="LiveId" clId="{8A8F1D57-C5E8-3948-BAD8-232D0D9A1A8F}" dt="2019-03-05T15:25:07.025" v="415"/>
          <ac:spMkLst>
            <pc:docMk/>
            <pc:sldMk cId="228542691" sldId="293"/>
            <ac:spMk id="6" creationId="{828A2D91-3420-F047-8484-1BCC4F2ED1A5}"/>
          </ac:spMkLst>
        </pc:spChg>
        <pc:spChg chg="add mod">
          <ac:chgData name="Jeff Grissom" userId="6ed276cc5b01eb32" providerId="LiveId" clId="{8A8F1D57-C5E8-3948-BAD8-232D0D9A1A8F}" dt="2019-03-05T15:38:13.305" v="1657" actId="14100"/>
          <ac:spMkLst>
            <pc:docMk/>
            <pc:sldMk cId="228542691" sldId="293"/>
            <ac:spMk id="7" creationId="{DC164EAA-5D65-504B-AE3F-79ABBB1EF688}"/>
          </ac:spMkLst>
        </pc:spChg>
        <pc:picChg chg="add">
          <ac:chgData name="Jeff Grissom" userId="6ed276cc5b01eb32" providerId="LiveId" clId="{8A8F1D57-C5E8-3948-BAD8-232D0D9A1A8F}" dt="2019-03-05T15:24:11.503" v="306"/>
          <ac:picMkLst>
            <pc:docMk/>
            <pc:sldMk cId="228542691" sldId="293"/>
            <ac:picMk id="5" creationId="{9FF85DFA-66BF-C741-A817-CD824F598610}"/>
          </ac:picMkLst>
        </pc:picChg>
      </pc:sldChg>
      <pc:sldChg chg="addSp delSp modSp add">
        <pc:chgData name="Jeff Grissom" userId="6ed276cc5b01eb32" providerId="LiveId" clId="{8A8F1D57-C5E8-3948-BAD8-232D0D9A1A8F}" dt="2019-03-05T15:41:53.112" v="1972" actId="20577"/>
        <pc:sldMkLst>
          <pc:docMk/>
          <pc:sldMk cId="1801432544" sldId="294"/>
        </pc:sldMkLst>
        <pc:spChg chg="mod">
          <ac:chgData name="Jeff Grissom" userId="6ed276cc5b01eb32" providerId="LiveId" clId="{8A8F1D57-C5E8-3948-BAD8-232D0D9A1A8F}" dt="2019-03-05T15:41:53.112" v="1972" actId="20577"/>
          <ac:spMkLst>
            <pc:docMk/>
            <pc:sldMk cId="1801432544" sldId="294"/>
            <ac:spMk id="4" creationId="{00000000-0000-0000-0000-000000000000}"/>
          </ac:spMkLst>
        </pc:spChg>
        <pc:spChg chg="add del mod">
          <ac:chgData name="Jeff Grissom" userId="6ed276cc5b01eb32" providerId="LiveId" clId="{8A8F1D57-C5E8-3948-BAD8-232D0D9A1A8F}" dt="2019-03-05T15:27:09.282" v="638"/>
          <ac:spMkLst>
            <pc:docMk/>
            <pc:sldMk cId="1801432544" sldId="294"/>
            <ac:spMk id="6" creationId="{D324B19D-7179-DF48-ABC7-7E65D005926D}"/>
          </ac:spMkLst>
        </pc:spChg>
        <pc:picChg chg="del">
          <ac:chgData name="Jeff Grissom" userId="6ed276cc5b01eb32" providerId="LiveId" clId="{8A8F1D57-C5E8-3948-BAD8-232D0D9A1A8F}" dt="2019-03-05T15:27:08.840" v="636" actId="478"/>
          <ac:picMkLst>
            <pc:docMk/>
            <pc:sldMk cId="1801432544" sldId="294"/>
            <ac:picMk id="5" creationId="{9FF85DFA-66BF-C741-A817-CD824F598610}"/>
          </ac:picMkLst>
        </pc:picChg>
      </pc:sldChg>
      <pc:sldChg chg="add del">
        <pc:chgData name="Jeff Grissom" userId="6ed276cc5b01eb32" providerId="LiveId" clId="{8A8F1D57-C5E8-3948-BAD8-232D0D9A1A8F}" dt="2019-03-05T15:34:56.167" v="1521" actId="2696"/>
        <pc:sldMkLst>
          <pc:docMk/>
          <pc:sldMk cId="3832990332" sldId="295"/>
        </pc:sldMkLst>
      </pc:sldChg>
      <pc:sldChg chg="add del">
        <pc:chgData name="Jeff Grissom" userId="6ed276cc5b01eb32" providerId="LiveId" clId="{8A8F1D57-C5E8-3948-BAD8-232D0D9A1A8F}" dt="2019-03-05T15:35:03.244" v="1523"/>
        <pc:sldMkLst>
          <pc:docMk/>
          <pc:sldMk cId="4119563596" sldId="295"/>
        </pc:sldMkLst>
      </pc:sldChg>
    </pc:docChg>
  </pc:docChgLst>
  <pc:docChgLst>
    <pc:chgData name="Jeff Grissom" userId="6ed276cc5b01eb32" providerId="LiveId" clId="{55FE2C15-0111-5448-8EFE-A683A2670EA4}"/>
    <pc:docChg chg="undo custSel addSld modSld">
      <pc:chgData name="Jeff Grissom" userId="6ed276cc5b01eb32" providerId="LiveId" clId="{55FE2C15-0111-5448-8EFE-A683A2670EA4}" dt="2018-12-16T20:59:17.353" v="919"/>
      <pc:docMkLst>
        <pc:docMk/>
      </pc:docMkLst>
      <pc:sldChg chg="modSp">
        <pc:chgData name="Jeff Grissom" userId="6ed276cc5b01eb32" providerId="LiveId" clId="{55FE2C15-0111-5448-8EFE-A683A2670EA4}" dt="2018-12-16T05:50:10.285" v="22" actId="20577"/>
        <pc:sldMkLst>
          <pc:docMk/>
          <pc:sldMk cId="3984617762" sldId="257"/>
        </pc:sldMkLst>
        <pc:spChg chg="mod">
          <ac:chgData name="Jeff Grissom" userId="6ed276cc5b01eb32" providerId="LiveId" clId="{55FE2C15-0111-5448-8EFE-A683A2670EA4}" dt="2018-12-16T05:50:10.285" v="22" actId="20577"/>
          <ac:spMkLst>
            <pc:docMk/>
            <pc:sldMk cId="3984617762" sldId="257"/>
            <ac:spMk id="3" creationId="{00000000-0000-0000-0000-000000000000}"/>
          </ac:spMkLst>
        </pc:spChg>
      </pc:sldChg>
      <pc:sldChg chg="delSp modSp">
        <pc:chgData name="Jeff Grissom" userId="6ed276cc5b01eb32" providerId="LiveId" clId="{55FE2C15-0111-5448-8EFE-A683A2670EA4}" dt="2018-12-16T05:58:48.296" v="440"/>
        <pc:sldMkLst>
          <pc:docMk/>
          <pc:sldMk cId="3206319216" sldId="282"/>
        </pc:sldMkLst>
        <pc:spChg chg="mod">
          <ac:chgData name="Jeff Grissom" userId="6ed276cc5b01eb32" providerId="LiveId" clId="{55FE2C15-0111-5448-8EFE-A683A2670EA4}" dt="2018-12-16T05:50:23.757" v="34" actId="20577"/>
          <ac:spMkLst>
            <pc:docMk/>
            <pc:sldMk cId="3206319216" sldId="282"/>
            <ac:spMk id="3" creationId="{00000000-0000-0000-0000-000000000000}"/>
          </ac:spMkLst>
        </pc:spChg>
        <pc:spChg chg="mod">
          <ac:chgData name="Jeff Grissom" userId="6ed276cc5b01eb32" providerId="LiveId" clId="{55FE2C15-0111-5448-8EFE-A683A2670EA4}" dt="2018-12-16T05:58:48.296" v="440"/>
          <ac:spMkLst>
            <pc:docMk/>
            <pc:sldMk cId="3206319216" sldId="282"/>
            <ac:spMk id="4" creationId="{00000000-0000-0000-0000-000000000000}"/>
          </ac:spMkLst>
        </pc:spChg>
        <pc:spChg chg="del">
          <ac:chgData name="Jeff Grissom" userId="6ed276cc5b01eb32" providerId="LiveId" clId="{55FE2C15-0111-5448-8EFE-A683A2670EA4}" dt="2018-12-16T05:50:28.932" v="36" actId="478"/>
          <ac:spMkLst>
            <pc:docMk/>
            <pc:sldMk cId="3206319216" sldId="282"/>
            <ac:spMk id="5" creationId="{16314E75-5A53-4444-BB08-CF83ED9B9B1C}"/>
          </ac:spMkLst>
        </pc:spChg>
        <pc:spChg chg="del">
          <ac:chgData name="Jeff Grissom" userId="6ed276cc5b01eb32" providerId="LiveId" clId="{55FE2C15-0111-5448-8EFE-A683A2670EA4}" dt="2018-12-16T05:50:29.492" v="37" actId="478"/>
          <ac:spMkLst>
            <pc:docMk/>
            <pc:sldMk cId="3206319216" sldId="282"/>
            <ac:spMk id="6" creationId="{4FDDD005-191B-5D4B-ABB1-6CBB272F3B9A}"/>
          </ac:spMkLst>
        </pc:spChg>
        <pc:spChg chg="del">
          <ac:chgData name="Jeff Grissom" userId="6ed276cc5b01eb32" providerId="LiveId" clId="{55FE2C15-0111-5448-8EFE-A683A2670EA4}" dt="2018-12-16T05:50:29.995" v="38" actId="478"/>
          <ac:spMkLst>
            <pc:docMk/>
            <pc:sldMk cId="3206319216" sldId="282"/>
            <ac:spMk id="7" creationId="{9E1C4268-180E-2045-B1CB-3385C5CE741D}"/>
          </ac:spMkLst>
        </pc:spChg>
      </pc:sldChg>
      <pc:sldChg chg="modSp add">
        <pc:chgData name="Jeff Grissom" userId="6ed276cc5b01eb32" providerId="LiveId" clId="{55FE2C15-0111-5448-8EFE-A683A2670EA4}" dt="2018-12-16T06:08:39.878" v="767" actId="20577"/>
        <pc:sldMkLst>
          <pc:docMk/>
          <pc:sldMk cId="2956126883" sldId="288"/>
        </pc:sldMkLst>
        <pc:spChg chg="mod">
          <ac:chgData name="Jeff Grissom" userId="6ed276cc5b01eb32" providerId="LiveId" clId="{55FE2C15-0111-5448-8EFE-A683A2670EA4}" dt="2018-12-16T05:58:59.065" v="452" actId="20577"/>
          <ac:spMkLst>
            <pc:docMk/>
            <pc:sldMk cId="2956126883" sldId="288"/>
            <ac:spMk id="3" creationId="{00000000-0000-0000-0000-000000000000}"/>
          </ac:spMkLst>
        </pc:spChg>
        <pc:spChg chg="mod">
          <ac:chgData name="Jeff Grissom" userId="6ed276cc5b01eb32" providerId="LiveId" clId="{55FE2C15-0111-5448-8EFE-A683A2670EA4}" dt="2018-12-16T06:08:39.878" v="767" actId="20577"/>
          <ac:spMkLst>
            <pc:docMk/>
            <pc:sldMk cId="2956126883" sldId="288"/>
            <ac:spMk id="4" creationId="{00000000-0000-0000-0000-000000000000}"/>
          </ac:spMkLst>
        </pc:spChg>
      </pc:sldChg>
      <pc:sldChg chg="delSp modSp add">
        <pc:chgData name="Jeff Grissom" userId="6ed276cc5b01eb32" providerId="LiveId" clId="{55FE2C15-0111-5448-8EFE-A683A2670EA4}" dt="2018-12-16T06:09:06.027" v="770" actId="20577"/>
        <pc:sldMkLst>
          <pc:docMk/>
          <pc:sldMk cId="3207903408" sldId="289"/>
        </pc:sldMkLst>
        <pc:spChg chg="mod">
          <ac:chgData name="Jeff Grissom" userId="6ed276cc5b01eb32" providerId="LiveId" clId="{55FE2C15-0111-5448-8EFE-A683A2670EA4}" dt="2018-12-16T06:08:57.536" v="768"/>
          <ac:spMkLst>
            <pc:docMk/>
            <pc:sldMk cId="3207903408" sldId="289"/>
            <ac:spMk id="2" creationId="{4BC41A56-E33F-4249-B145-C84AEF208448}"/>
          </ac:spMkLst>
        </pc:spChg>
        <pc:spChg chg="mod">
          <ac:chgData name="Jeff Grissom" userId="6ed276cc5b01eb32" providerId="LiveId" clId="{55FE2C15-0111-5448-8EFE-A683A2670EA4}" dt="2018-12-16T06:09:06.027" v="770" actId="20577"/>
          <ac:spMkLst>
            <pc:docMk/>
            <pc:sldMk cId="3207903408" sldId="289"/>
            <ac:spMk id="3" creationId="{59F02526-29BA-5A4B-A2C4-41E66E3E146C}"/>
          </ac:spMkLst>
        </pc:spChg>
        <pc:spChg chg="mod">
          <ac:chgData name="Jeff Grissom" userId="6ed276cc5b01eb32" providerId="LiveId" clId="{55FE2C15-0111-5448-8EFE-A683A2670EA4}" dt="2018-12-16T06:08:11.586" v="719" actId="255"/>
          <ac:spMkLst>
            <pc:docMk/>
            <pc:sldMk cId="3207903408" sldId="289"/>
            <ac:spMk id="4" creationId="{86C9FD13-B89E-574F-AAD3-FC8E849AB64D}"/>
          </ac:spMkLst>
        </pc:spChg>
        <pc:spChg chg="del">
          <ac:chgData name="Jeff Grissom" userId="6ed276cc5b01eb32" providerId="LiveId" clId="{55FE2C15-0111-5448-8EFE-A683A2670EA4}" dt="2018-12-16T06:06:50.202" v="673" actId="478"/>
          <ac:spMkLst>
            <pc:docMk/>
            <pc:sldMk cId="3207903408" sldId="289"/>
            <ac:spMk id="5" creationId="{D843F73F-27EC-7B49-87D5-34009BB5900B}"/>
          </ac:spMkLst>
        </pc:spChg>
        <pc:spChg chg="del mod">
          <ac:chgData name="Jeff Grissom" userId="6ed276cc5b01eb32" providerId="LiveId" clId="{55FE2C15-0111-5448-8EFE-A683A2670EA4}" dt="2018-12-16T06:06:48.440" v="672" actId="478"/>
          <ac:spMkLst>
            <pc:docMk/>
            <pc:sldMk cId="3207903408" sldId="289"/>
            <ac:spMk id="6" creationId="{701A1D79-F859-954E-AB50-C7FE4374ADB4}"/>
          </ac:spMkLst>
        </pc:spChg>
      </pc:sldChg>
      <pc:sldChg chg="delSp modSp add">
        <pc:chgData name="Jeff Grissom" userId="6ed276cc5b01eb32" providerId="LiveId" clId="{55FE2C15-0111-5448-8EFE-A683A2670EA4}" dt="2018-12-16T20:59:17.353" v="919"/>
        <pc:sldMkLst>
          <pc:docMk/>
          <pc:sldMk cId="894073104" sldId="290"/>
        </pc:sldMkLst>
        <pc:spChg chg="mod">
          <ac:chgData name="Jeff Grissom" userId="6ed276cc5b01eb32" providerId="LiveId" clId="{55FE2C15-0111-5448-8EFE-A683A2670EA4}" dt="2018-12-16T06:12:17.927" v="788"/>
          <ac:spMkLst>
            <pc:docMk/>
            <pc:sldMk cId="894073104" sldId="290"/>
            <ac:spMk id="2" creationId="{910D3B97-0A7F-8C4E-AB2C-0DF6344690EC}"/>
          </ac:spMkLst>
        </pc:spChg>
        <pc:spChg chg="mod">
          <ac:chgData name="Jeff Grissom" userId="6ed276cc5b01eb32" providerId="LiveId" clId="{55FE2C15-0111-5448-8EFE-A683A2670EA4}" dt="2018-12-16T06:12:10.552" v="787" actId="20577"/>
          <ac:spMkLst>
            <pc:docMk/>
            <pc:sldMk cId="894073104" sldId="290"/>
            <ac:spMk id="3" creationId="{C45F692A-4DF5-F44A-AEF3-BF127A8AC85E}"/>
          </ac:spMkLst>
        </pc:spChg>
        <pc:spChg chg="mod">
          <ac:chgData name="Jeff Grissom" userId="6ed276cc5b01eb32" providerId="LiveId" clId="{55FE2C15-0111-5448-8EFE-A683A2670EA4}" dt="2018-12-16T20:59:17.353" v="919"/>
          <ac:spMkLst>
            <pc:docMk/>
            <pc:sldMk cId="894073104" sldId="290"/>
            <ac:spMk id="4" creationId="{FDCC60D9-4AA3-594E-8FA5-2EA3782D7C4A}"/>
          </ac:spMkLst>
        </pc:spChg>
        <pc:spChg chg="del">
          <ac:chgData name="Jeff Grissom" userId="6ed276cc5b01eb32" providerId="LiveId" clId="{55FE2C15-0111-5448-8EFE-A683A2670EA4}" dt="2018-12-16T06:11:38.614" v="774" actId="478"/>
          <ac:spMkLst>
            <pc:docMk/>
            <pc:sldMk cId="894073104" sldId="290"/>
            <ac:spMk id="5" creationId="{A75A4F73-FD56-1C46-A6B2-E24A3034D2C8}"/>
          </ac:spMkLst>
        </pc:spChg>
        <pc:spChg chg="del">
          <ac:chgData name="Jeff Grissom" userId="6ed276cc5b01eb32" providerId="LiveId" clId="{55FE2C15-0111-5448-8EFE-A683A2670EA4}" dt="2018-12-16T06:11:36.957" v="773" actId="478"/>
          <ac:spMkLst>
            <pc:docMk/>
            <pc:sldMk cId="894073104" sldId="290"/>
            <ac:spMk id="6" creationId="{F461A60A-5A34-8D4C-A377-8711457504F7}"/>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041DB8-B66F-4DC8-A96E-33677E0F90FF}" type="datetimeFigureOut">
              <a:rPr lang="en-US" smtClean="0"/>
              <a:t>6/10/2021</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604A0D4-B89B-4ADD-AF9E-38636B40EE4E}" type="slidenum">
              <a:rPr lang="en-US" smtClean="0"/>
              <a:t>‹#›</a:t>
            </a:fld>
            <a:endParaRPr lang="en-US"/>
          </a:p>
        </p:txBody>
      </p:sp>
    </p:spTree>
    <p:extLst>
      <p:ext uri="{BB962C8B-B14F-4D97-AF65-F5344CB8AC3E}">
        <p14:creationId xmlns:p14="http://schemas.microsoft.com/office/powerpoint/2010/main" val="4247389152"/>
      </p:ext>
    </p:extLst>
  </p:cSld>
  <p:clrMap bg1="lt1" tx1="dk1" bg2="lt2" tx2="dk2" accent1="accent1" accent2="accent2" accent3="accent3" accent4="accent4" accent5="accent5" accent6="accent6" hlink="hlink" folHlink="folHlink"/>
</p:handoutMaster>
</file>

<file path=ppt/media/image1.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B49C4A-65AC-492D-9701-81B46C3AD0E4}" type="datetimeFigureOut">
              <a:rPr lang="en-US" smtClean="0"/>
              <a:t>6/10/2021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869989-EB00-4EE7-BCB5-25BDC5BB29F8}" type="slidenum">
              <a:rPr lang="en-US" smtClean="0"/>
              <a:t>‹#›</a:t>
            </a:fld>
            <a:endParaRPr lang="en-US"/>
          </a:p>
        </p:txBody>
      </p:sp>
    </p:spTree>
    <p:extLst>
      <p:ext uri="{BB962C8B-B14F-4D97-AF65-F5344CB8AC3E}">
        <p14:creationId xmlns:p14="http://schemas.microsoft.com/office/powerpoint/2010/main" val="21936361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293845" y="1909346"/>
            <a:ext cx="9604310" cy="3383280"/>
          </a:xfrm>
        </p:spPr>
        <p:txBody>
          <a:bodyPr anchor="b">
            <a:normAutofit/>
          </a:bodyPr>
          <a:lstStyle>
            <a:lvl1pPr algn="l">
              <a:lnSpc>
                <a:spcPct val="76000"/>
              </a:lnSpc>
              <a:defRPr sz="8000" cap="none"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93845" y="5432564"/>
            <a:ext cx="9604310" cy="457200"/>
          </a:xfrm>
        </p:spPr>
        <p:txBody>
          <a:bodyPr>
            <a:normAutofit/>
          </a:bodyPr>
          <a:lstStyle>
            <a:lvl1pPr marL="0" indent="0" algn="l">
              <a:spcBef>
                <a:spcPts val="0"/>
              </a:spcBef>
              <a:buNone/>
              <a:defRPr sz="2000" b="0">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58" name="Straight Connector 57"/>
          <p:cNvCxnSpPr/>
          <p:nvPr userDrawn="1"/>
        </p:nvCxnSpPr>
        <p:spPr>
          <a:xfrm>
            <a:off x="1295400" y="5294175"/>
            <a:ext cx="9601200" cy="0"/>
          </a:xfrm>
          <a:prstGeom prst="line">
            <a:avLst/>
          </a:prstGeom>
          <a:ln w="127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886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384A29A4-78C8-47AB-BA06-22CB45938951}" type="datetime1">
              <a:rPr lang="en-US" smtClean="0"/>
              <a:t>6/10/2021</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477154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09314" y="489856"/>
            <a:ext cx="1687286" cy="530134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9" y="489856"/>
            <a:ext cx="7587344" cy="5301343"/>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E1ED4ACF-2D82-46F2-A8E9-23963AA34E86}" type="datetime1">
              <a:rPr lang="en-US" smtClean="0"/>
              <a:t>6/10/2021</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524635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AE374B5B-21A0-4192-BF4C-38187F1A68D8}" type="datetime1">
              <a:rPr lang="en-US" smtClean="0"/>
              <a:t>6/10/2021</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112444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gradFill flip="none" rotWithShape="1">
          <a:gsLst>
            <a:gs pos="0">
              <a:schemeClr val="accent1"/>
            </a:gs>
            <a:gs pos="97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7" name="Group 6"/>
          <p:cNvGrpSpPr/>
          <p:nvPr userDrawn="1"/>
        </p:nvGrpSpPr>
        <p:grpSpPr bwMode="hidden">
          <a:xfrm>
            <a:off x="-1" y="0"/>
            <a:ext cx="12192002" cy="6858000"/>
            <a:chOff x="-1" y="0"/>
            <a:chExt cx="12192002" cy="6858000"/>
          </a:xfrm>
        </p:grpSpPr>
        <p:cxnSp>
          <p:nvCxnSpPr>
            <p:cNvPr id="8" name="Straight Connector 7"/>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4" name="Group 23"/>
            <p:cNvGrpSpPr/>
            <p:nvPr userDrawn="1"/>
          </p:nvGrpSpPr>
          <p:grpSpPr bwMode="hidden">
            <a:xfrm>
              <a:off x="-1" y="0"/>
              <a:ext cx="12192001" cy="6858000"/>
              <a:chOff x="-1" y="0"/>
              <a:chExt cx="12192001" cy="6858000"/>
            </a:xfrm>
          </p:grpSpPr>
          <p:cxnSp>
            <p:nvCxnSpPr>
              <p:cNvPr id="42" name="Straight Connector 41"/>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7" name="Group 46"/>
              <p:cNvGrpSpPr/>
              <p:nvPr/>
            </p:nvGrpSpPr>
            <p:grpSpPr bwMode="hidden">
              <a:xfrm>
                <a:off x="6327885" y="0"/>
                <a:ext cx="5864115" cy="5898673"/>
                <a:chOff x="6327885" y="0"/>
                <a:chExt cx="5864115" cy="5898673"/>
              </a:xfrm>
            </p:grpSpPr>
            <p:cxnSp>
              <p:nvCxnSpPr>
                <p:cNvPr id="53" name="Straight Connector 52"/>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8" name="Straight Connector 47"/>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5" name="Group 24"/>
            <p:cNvGrpSpPr/>
            <p:nvPr userDrawn="1"/>
          </p:nvGrpSpPr>
          <p:grpSpPr bwMode="hidden">
            <a:xfrm flipH="1">
              <a:off x="0" y="0"/>
              <a:ext cx="12192001" cy="6858000"/>
              <a:chOff x="-1" y="0"/>
              <a:chExt cx="12192001" cy="6858000"/>
            </a:xfrm>
          </p:grpSpPr>
          <p:cxnSp>
            <p:nvCxnSpPr>
              <p:cNvPr id="26" name="Straight Connector 25"/>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1" name="Group 30"/>
              <p:cNvGrpSpPr/>
              <p:nvPr/>
            </p:nvGrpSpPr>
            <p:grpSpPr bwMode="hidden">
              <a:xfrm>
                <a:off x="6327885" y="0"/>
                <a:ext cx="5864115" cy="5898673"/>
                <a:chOff x="6327885" y="0"/>
                <a:chExt cx="5864115" cy="5898673"/>
              </a:xfrm>
            </p:grpSpPr>
            <p:cxnSp>
              <p:nvCxnSpPr>
                <p:cNvPr id="37" name="Straight Connector 36"/>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2" name="Straight Connector 31"/>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le 1"/>
          <p:cNvSpPr>
            <a:spLocks noGrp="1"/>
          </p:cNvSpPr>
          <p:nvPr>
            <p:ph type="title"/>
          </p:nvPr>
        </p:nvSpPr>
        <p:spPr>
          <a:xfrm>
            <a:off x="1295400" y="2541573"/>
            <a:ext cx="9601200" cy="2743200"/>
          </a:xfrm>
        </p:spPr>
        <p:txBody>
          <a:bodyPr anchor="b">
            <a:normAutofit/>
          </a:bodyPr>
          <a:lstStyle>
            <a:lvl1pPr>
              <a:lnSpc>
                <a:spcPct val="85000"/>
              </a:lnSpc>
              <a:defRPr sz="6000" cap="none" baseline="0">
                <a:solidFill>
                  <a:schemeClr val="tx1"/>
                </a:solidFill>
              </a:defRPr>
            </a:lvl1pPr>
          </a:lstStyle>
          <a:p>
            <a:r>
              <a:rPr lang="en-US"/>
              <a:t>Click to edit Master title style</a:t>
            </a:r>
            <a:endParaRPr lang="en-US" dirty="0"/>
          </a:p>
        </p:txBody>
      </p:sp>
      <p:sp>
        <p:nvSpPr>
          <p:cNvPr id="3" name="Text Placeholder 2"/>
          <p:cNvSpPr>
            <a:spLocks noGrp="1"/>
          </p:cNvSpPr>
          <p:nvPr>
            <p:ph type="body" idx="1"/>
          </p:nvPr>
        </p:nvSpPr>
        <p:spPr>
          <a:xfrm>
            <a:off x="1295400" y="5431536"/>
            <a:ext cx="9601200" cy="457200"/>
          </a:xfrm>
        </p:spPr>
        <p:txBody>
          <a:bodyPr>
            <a:normAutofit/>
          </a:bodyPr>
          <a:lstStyle>
            <a:lvl1pPr marL="0" indent="0">
              <a:spcBef>
                <a:spcPts val="0"/>
              </a:spcBef>
              <a:buNone/>
              <a:defRPr sz="2000" b="0">
                <a:solidFill>
                  <a:schemeClr val="tx1"/>
                </a:solidFill>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Edit Master text styles</a:t>
            </a:r>
          </a:p>
        </p:txBody>
      </p:sp>
      <p:cxnSp>
        <p:nvCxnSpPr>
          <p:cNvPr id="58" name="Straight Connector 57"/>
          <p:cNvCxnSpPr/>
          <p:nvPr userDrawn="1"/>
        </p:nvCxnSpPr>
        <p:spPr>
          <a:xfrm>
            <a:off x="1295400" y="5294175"/>
            <a:ext cx="9601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67780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295400" y="1981199"/>
            <a:ext cx="4572000" cy="3810001"/>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24600" y="1981199"/>
            <a:ext cx="4572000" cy="3810001"/>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33B5CF7C-B333-48E1-A4A6-83A3C8B73AC0}" type="datetime1">
              <a:rPr lang="en-US" smtClean="0"/>
              <a:t>6/10/2021</a:t>
            </a:fld>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4044567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295400" y="1818322"/>
            <a:ext cx="4572000" cy="641350"/>
          </a:xfrm>
        </p:spPr>
        <p:txBody>
          <a:bodyPr anchor="ctr">
            <a:normAutofit/>
          </a:bodyPr>
          <a:lstStyle>
            <a:lvl1pPr marL="0" indent="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95400" y="2503713"/>
            <a:ext cx="4572000" cy="3287487"/>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24600" y="1818322"/>
            <a:ext cx="4572000" cy="641350"/>
          </a:xfrm>
        </p:spPr>
        <p:txBody>
          <a:bodyPr anchor="ctr">
            <a:normAutofit/>
          </a:bodyPr>
          <a:lstStyle>
            <a:lvl1pPr marL="0" indent="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324600" y="2503713"/>
            <a:ext cx="4572000" cy="3287487"/>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p:cNvSpPr>
            <a:spLocks noGrp="1"/>
          </p:cNvSpPr>
          <p:nvPr>
            <p:ph type="ftr" sz="quarter" idx="11"/>
          </p:nvPr>
        </p:nvSpPr>
        <p:spPr/>
        <p:txBody>
          <a:bodyPr/>
          <a:lstStyle/>
          <a:p>
            <a:r>
              <a:rPr lang="en-US" dirty="0"/>
              <a:t>Add a footer</a:t>
            </a:r>
          </a:p>
        </p:txBody>
      </p:sp>
      <p:sp>
        <p:nvSpPr>
          <p:cNvPr id="7" name="Date Placeholder 6"/>
          <p:cNvSpPr>
            <a:spLocks noGrp="1"/>
          </p:cNvSpPr>
          <p:nvPr>
            <p:ph type="dt" sz="half" idx="10"/>
          </p:nvPr>
        </p:nvSpPr>
        <p:spPr/>
        <p:txBody>
          <a:bodyPr/>
          <a:lstStyle/>
          <a:p>
            <a:fld id="{AE320762-5CBF-4210-AB54-376B091119F8}" type="datetime1">
              <a:rPr lang="en-US" smtClean="0"/>
              <a:t>6/10/2021</a:t>
            </a:fld>
            <a:endParaRPr lang="en-US"/>
          </a:p>
        </p:txBody>
      </p:sp>
      <p:sp>
        <p:nvSpPr>
          <p:cNvPr id="9" name="Slide Number Placeholder 8"/>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3979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Footer Placeholder 3"/>
          <p:cNvSpPr>
            <a:spLocks noGrp="1"/>
          </p:cNvSpPr>
          <p:nvPr>
            <p:ph type="ftr" sz="quarter" idx="11"/>
          </p:nvPr>
        </p:nvSpPr>
        <p:spPr/>
        <p:txBody>
          <a:bodyPr/>
          <a:lstStyle/>
          <a:p>
            <a:r>
              <a:rPr lang="en-US" dirty="0"/>
              <a:t>Add a footer</a:t>
            </a:r>
          </a:p>
        </p:txBody>
      </p:sp>
      <p:sp>
        <p:nvSpPr>
          <p:cNvPr id="3" name="Date Placeholder 2"/>
          <p:cNvSpPr>
            <a:spLocks noGrp="1"/>
          </p:cNvSpPr>
          <p:nvPr>
            <p:ph type="dt" sz="half" idx="10"/>
          </p:nvPr>
        </p:nvSpPr>
        <p:spPr/>
        <p:txBody>
          <a:bodyPr/>
          <a:lstStyle/>
          <a:p>
            <a:fld id="{7F0DB371-BF5F-4058-A212-1A908E4D2674}" type="datetime1">
              <a:rPr lang="en-US" smtClean="0"/>
              <a:t>6/10/2021</a:t>
            </a:fld>
            <a:endParaRPr lang="en-US"/>
          </a:p>
        </p:txBody>
      </p:sp>
      <p:sp>
        <p:nvSpPr>
          <p:cNvPr id="5" name="Slide Number Placeholder 4"/>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238976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13" name="Footer Placeholder 212"/>
          <p:cNvSpPr>
            <a:spLocks noGrp="1"/>
          </p:cNvSpPr>
          <p:nvPr>
            <p:ph type="ftr" sz="quarter" idx="11"/>
          </p:nvPr>
        </p:nvSpPr>
        <p:spPr/>
        <p:txBody>
          <a:bodyPr/>
          <a:lstStyle/>
          <a:p>
            <a:r>
              <a:rPr lang="en-US" dirty="0"/>
              <a:t>Add a footer</a:t>
            </a:r>
          </a:p>
        </p:txBody>
      </p:sp>
      <p:sp>
        <p:nvSpPr>
          <p:cNvPr id="212" name="Date Placeholder 211"/>
          <p:cNvSpPr>
            <a:spLocks noGrp="1"/>
          </p:cNvSpPr>
          <p:nvPr>
            <p:ph type="dt" sz="half" idx="10"/>
          </p:nvPr>
        </p:nvSpPr>
        <p:spPr/>
        <p:txBody>
          <a:bodyPr/>
          <a:lstStyle/>
          <a:p>
            <a:fld id="{60A4083B-90AA-48CF-BAD5-00AA24D7F288}" type="datetime1">
              <a:rPr lang="en-US" smtClean="0"/>
              <a:t>6/10/2021</a:t>
            </a:fld>
            <a:endParaRPr lang="en-US"/>
          </a:p>
        </p:txBody>
      </p:sp>
      <p:sp>
        <p:nvSpPr>
          <p:cNvPr id="214" name="Slide Number Placeholder 213"/>
          <p:cNvSpPr>
            <a:spLocks noGrp="1"/>
          </p:cNvSpPr>
          <p:nvPr>
            <p:ph type="sldNum" sz="quarter" idx="12"/>
          </p:nvPr>
        </p:nvSpPr>
        <p:spPr/>
        <p:txBody>
          <a:bodyPr/>
          <a:lstStyle/>
          <a:p>
            <a:fld id="{E31375A4-56A4-47D6-9801-1991572033F7}" type="slidenum">
              <a:rPr lang="en-US" smtClean="0"/>
              <a:pPr/>
              <a:t>‹#›</a:t>
            </a:fld>
            <a:endParaRPr lang="en-US"/>
          </a:p>
        </p:txBody>
      </p:sp>
    </p:spTree>
    <p:extLst>
      <p:ext uri="{BB962C8B-B14F-4D97-AF65-F5344CB8AC3E}">
        <p14:creationId xmlns:p14="http://schemas.microsoft.com/office/powerpoint/2010/main" val="214681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9" name="Group 8"/>
          <p:cNvGrpSpPr/>
          <p:nvPr userDrawn="1"/>
        </p:nvGrpSpPr>
        <p:grpSpPr bwMode="hidden">
          <a:xfrm>
            <a:off x="-1" y="0"/>
            <a:ext cx="12192002" cy="6858000"/>
            <a:chOff x="-1" y="0"/>
            <a:chExt cx="12192002" cy="6858000"/>
          </a:xfrm>
        </p:grpSpPr>
        <p:cxnSp>
          <p:nvCxnSpPr>
            <p:cNvPr id="10" name="Straight Connector 9"/>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6" name="Group 25"/>
            <p:cNvGrpSpPr/>
            <p:nvPr userDrawn="1"/>
          </p:nvGrpSpPr>
          <p:grpSpPr bwMode="hidden">
            <a:xfrm>
              <a:off x="-1" y="0"/>
              <a:ext cx="12192001" cy="6858000"/>
              <a:chOff x="-1" y="0"/>
              <a:chExt cx="12192001" cy="6858000"/>
            </a:xfrm>
          </p:grpSpPr>
          <p:cxnSp>
            <p:nvCxnSpPr>
              <p:cNvPr id="44" name="Straight Connector 43"/>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9" name="Group 48"/>
              <p:cNvGrpSpPr/>
              <p:nvPr/>
            </p:nvGrpSpPr>
            <p:grpSpPr bwMode="hidden">
              <a:xfrm>
                <a:off x="6327885" y="0"/>
                <a:ext cx="5864115" cy="5898673"/>
                <a:chOff x="6327885" y="0"/>
                <a:chExt cx="5864115" cy="5898673"/>
              </a:xfrm>
            </p:grpSpPr>
            <p:cxnSp>
              <p:nvCxnSpPr>
                <p:cNvPr id="55" name="Straight Connector 54"/>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50" name="Straight Connector 49"/>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7" name="Group 26"/>
            <p:cNvGrpSpPr/>
            <p:nvPr userDrawn="1"/>
          </p:nvGrpSpPr>
          <p:grpSpPr bwMode="hidden">
            <a:xfrm flipH="1">
              <a:off x="0" y="0"/>
              <a:ext cx="12192001" cy="6858000"/>
              <a:chOff x="-1" y="0"/>
              <a:chExt cx="12192001" cy="6858000"/>
            </a:xfrm>
          </p:grpSpPr>
          <p:cxnSp>
            <p:nvCxnSpPr>
              <p:cNvPr id="28" name="Straight Connector 27"/>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3" name="Group 32"/>
              <p:cNvGrpSpPr/>
              <p:nvPr/>
            </p:nvGrpSpPr>
            <p:grpSpPr bwMode="hidden">
              <a:xfrm>
                <a:off x="6327885" y="0"/>
                <a:ext cx="5864115" cy="5898673"/>
                <a:chOff x="6327885" y="0"/>
                <a:chExt cx="5864115" cy="5898673"/>
              </a:xfrm>
            </p:grpSpPr>
            <p:cxnSp>
              <p:nvCxnSpPr>
                <p:cNvPr id="39" name="Straight Connector 38"/>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4" name="Straight Connector 33"/>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7" name="Rectangle 6"/>
          <p:cNvSpPr/>
          <p:nvPr userDrawn="1"/>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913152" y="571500"/>
            <a:ext cx="3657600" cy="2197100"/>
          </a:xfrm>
        </p:spPr>
        <p:txBody>
          <a:bodyPr anchor="b">
            <a:normAutofit/>
          </a:bodyPr>
          <a:lstStyle>
            <a:lvl1pPr>
              <a:defRPr sz="2600">
                <a:solidFill>
                  <a:schemeClr val="bg1"/>
                </a:solidFill>
              </a:defRPr>
            </a:lvl1pPr>
          </a:lstStyle>
          <a:p>
            <a:r>
              <a:rPr lang="en-US"/>
              <a:t>Click to edit Master title style</a:t>
            </a:r>
            <a:endParaRPr lang="en-US" dirty="0"/>
          </a:p>
        </p:txBody>
      </p:sp>
      <p:sp>
        <p:nvSpPr>
          <p:cNvPr id="3" name="Content Placeholder 2"/>
          <p:cNvSpPr>
            <a:spLocks noGrp="1"/>
          </p:cNvSpPr>
          <p:nvPr>
            <p:ph idx="1"/>
          </p:nvPr>
        </p:nvSpPr>
        <p:spPr>
          <a:xfrm>
            <a:off x="543197" y="571500"/>
            <a:ext cx="6217920" cy="571500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913152" y="2995012"/>
            <a:ext cx="3657600" cy="2285950"/>
          </a:xfrm>
        </p:spPr>
        <p:txBody>
          <a:bodyPr>
            <a:normAutofit/>
          </a:bodyPr>
          <a:lstStyle>
            <a:lvl1pPr marL="0" indent="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cxnSp>
        <p:nvCxnSpPr>
          <p:cNvPr id="60" name="Straight Connector 59"/>
          <p:cNvCxnSpPr/>
          <p:nvPr userDrawn="1"/>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lvl1pPr>
              <a:defRPr>
                <a:solidFill>
                  <a:schemeClr val="bg1"/>
                </a:solidFill>
              </a:defRPr>
            </a:lvl1pPr>
          </a:lstStyle>
          <a:p>
            <a:fld id="{F5BAF629-ECA2-4CF3-B790-9D9BDED98269}" type="datetime1">
              <a:rPr lang="en-US" smtClean="0"/>
              <a:pPr/>
              <a:t>6/10/2021</a:t>
            </a:fld>
            <a:endParaRPr lang="en-US"/>
          </a:p>
        </p:txBody>
      </p:sp>
      <p:sp>
        <p:nvSpPr>
          <p:cNvPr id="8" name="Slide Number Placeholder 7"/>
          <p:cNvSpPr>
            <a:spLocks noGrp="1"/>
          </p:cNvSpPr>
          <p:nvPr>
            <p:ph type="sldNum" sz="quarter" idx="12"/>
          </p:nvPr>
        </p:nvSpPr>
        <p:spPr/>
        <p:txBody>
          <a:bodyPr/>
          <a:lstStyle>
            <a:lvl1pPr>
              <a:defRPr>
                <a:solidFill>
                  <a:schemeClr val="bg1"/>
                </a:solidFill>
              </a:defRPr>
            </a:lvl1pPr>
          </a:lstStyle>
          <a:p>
            <a:fld id="{E31375A4-56A4-47D6-9801-1991572033F7}" type="slidenum">
              <a:rPr lang="en-US" smtClean="0"/>
              <a:pPr/>
              <a:t>‹#›</a:t>
            </a:fld>
            <a:endParaRPr lang="en-US"/>
          </a:p>
        </p:txBody>
      </p:sp>
    </p:spTree>
    <p:extLst>
      <p:ext uri="{BB962C8B-B14F-4D97-AF65-F5344CB8AC3E}">
        <p14:creationId xmlns:p14="http://schemas.microsoft.com/office/powerpoint/2010/main" val="166737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8" name="Group 7"/>
          <p:cNvGrpSpPr/>
          <p:nvPr/>
        </p:nvGrpSpPr>
        <p:grpSpPr bwMode="hidden">
          <a:xfrm>
            <a:off x="-1" y="0"/>
            <a:ext cx="12192002" cy="6858000"/>
            <a:chOff x="-1" y="0"/>
            <a:chExt cx="12192002" cy="6858000"/>
          </a:xfrm>
        </p:grpSpPr>
        <p:cxnSp>
          <p:nvCxnSpPr>
            <p:cNvPr id="9" name="Straight Connector 8"/>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5" name="Group 24"/>
            <p:cNvGrpSpPr/>
            <p:nvPr/>
          </p:nvGrpSpPr>
          <p:grpSpPr bwMode="hidden">
            <a:xfrm>
              <a:off x="-1" y="0"/>
              <a:ext cx="12192001" cy="6858000"/>
              <a:chOff x="-1" y="0"/>
              <a:chExt cx="12192001" cy="6858000"/>
            </a:xfrm>
          </p:grpSpPr>
          <p:cxnSp>
            <p:nvCxnSpPr>
              <p:cNvPr id="43" name="Straight Connector 42"/>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8" name="Group 47"/>
              <p:cNvGrpSpPr/>
              <p:nvPr/>
            </p:nvGrpSpPr>
            <p:grpSpPr bwMode="hidden">
              <a:xfrm>
                <a:off x="6327885" y="0"/>
                <a:ext cx="5864115" cy="5898673"/>
                <a:chOff x="6327885" y="0"/>
                <a:chExt cx="5864115" cy="5898673"/>
              </a:xfrm>
            </p:grpSpPr>
            <p:cxnSp>
              <p:nvCxnSpPr>
                <p:cNvPr id="54" name="Straight Connector 53"/>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9" name="Straight Connector 48"/>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6" name="Group 25"/>
            <p:cNvGrpSpPr/>
            <p:nvPr/>
          </p:nvGrpSpPr>
          <p:grpSpPr bwMode="hidden">
            <a:xfrm flipH="1">
              <a:off x="0" y="0"/>
              <a:ext cx="12192001" cy="6858000"/>
              <a:chOff x="-1" y="0"/>
              <a:chExt cx="12192001" cy="6858000"/>
            </a:xfrm>
          </p:grpSpPr>
          <p:cxnSp>
            <p:nvCxnSpPr>
              <p:cNvPr id="27" name="Straight Connector 26"/>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2" name="Group 31"/>
              <p:cNvGrpSpPr/>
              <p:nvPr/>
            </p:nvGrpSpPr>
            <p:grpSpPr bwMode="hidden">
              <a:xfrm>
                <a:off x="6327885" y="0"/>
                <a:ext cx="5864115" cy="5898673"/>
                <a:chOff x="6327885" y="0"/>
                <a:chExt cx="5864115" cy="5898673"/>
              </a:xfrm>
            </p:grpSpPr>
            <p:cxnSp>
              <p:nvCxnSpPr>
                <p:cNvPr id="38" name="Straight Connector 37"/>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3" name="Straight Connector 32"/>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60" name="Rectangle 59"/>
          <p:cNvSpPr/>
          <p:nvPr/>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9" name="Straight Connector 58"/>
          <p:cNvCxnSpPr/>
          <p:nvPr/>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7909560" y="576072"/>
            <a:ext cx="3657600" cy="2194560"/>
          </a:xfrm>
        </p:spPr>
        <p:txBody>
          <a:bodyPr anchor="b">
            <a:normAutofit/>
          </a:bodyPr>
          <a:lstStyle>
            <a:lvl1pPr>
              <a:defRPr sz="2600">
                <a:solidFill>
                  <a:schemeClr val="bg1"/>
                </a:solidFill>
              </a:defRPr>
            </a:lvl1pPr>
          </a:lstStyle>
          <a:p>
            <a:r>
              <a:rPr lang="en-US"/>
              <a:t>Click to edit Master title style</a:t>
            </a:r>
          </a:p>
        </p:txBody>
      </p:sp>
      <p:sp>
        <p:nvSpPr>
          <p:cNvPr id="3" name="Picture Placeholder 2" descr="An empty placeholder to add an image. Click on the placeholder and select the image that you wish to add."/>
          <p:cNvSpPr>
            <a:spLocks noGrp="1"/>
          </p:cNvSpPr>
          <p:nvPr>
            <p:ph type="pic" idx="1"/>
          </p:nvPr>
        </p:nvSpPr>
        <p:spPr>
          <a:xfrm>
            <a:off x="4412" y="-159"/>
            <a:ext cx="7315200" cy="6858000"/>
          </a:xfrm>
        </p:spPr>
        <p:txBody>
          <a:bodyPr tIns="4572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7909560" y="2999232"/>
            <a:ext cx="3657600" cy="2286000"/>
          </a:xfrm>
        </p:spPr>
        <p:txBody>
          <a:bodyPr/>
          <a:lstStyle>
            <a:lvl1pPr marL="0" indent="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Tree>
    <p:extLst>
      <p:ext uri="{BB962C8B-B14F-4D97-AF65-F5344CB8AC3E}">
        <p14:creationId xmlns:p14="http://schemas.microsoft.com/office/powerpoint/2010/main" val="620318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tif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53000">
              <a:schemeClr val="bg1"/>
            </a:gs>
            <a:gs pos="0">
              <a:schemeClr val="bg1">
                <a:lumMod val="100000"/>
              </a:schemeClr>
            </a:gs>
            <a:gs pos="100000">
              <a:schemeClr val="bg1">
                <a:lumMod val="95000"/>
                <a:alpha val="65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95400" y="503853"/>
            <a:ext cx="9601200" cy="1142385"/>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95400" y="1981201"/>
            <a:ext cx="9601200" cy="3809999"/>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48" name="Straight Connector 147"/>
          <p:cNvCxnSpPr/>
          <p:nvPr userDrawn="1"/>
        </p:nvCxnSpPr>
        <p:spPr>
          <a:xfrm>
            <a:off x="609600" y="6172200"/>
            <a:ext cx="10972800" cy="0"/>
          </a:xfrm>
          <a:prstGeom prst="line">
            <a:avLst/>
          </a:prstGeom>
          <a:ln w="127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5" name="Footer Placeholder 4"/>
          <p:cNvSpPr>
            <a:spLocks noGrp="1"/>
          </p:cNvSpPr>
          <p:nvPr>
            <p:ph type="ftr" sz="quarter" idx="3"/>
          </p:nvPr>
        </p:nvSpPr>
        <p:spPr>
          <a:xfrm>
            <a:off x="609601" y="6289679"/>
            <a:ext cx="6128030" cy="222436"/>
          </a:xfrm>
          <a:prstGeom prst="rect">
            <a:avLst/>
          </a:prstGeom>
        </p:spPr>
        <p:txBody>
          <a:bodyPr vert="horz" lIns="91440" tIns="45720" rIns="91440" bIns="45720" rtlCol="0" anchor="ctr"/>
          <a:lstStyle>
            <a:lvl1pPr algn="l">
              <a:defRPr sz="1100">
                <a:solidFill>
                  <a:schemeClr val="tx1">
                    <a:lumMod val="90000"/>
                    <a:lumOff val="10000"/>
                  </a:schemeClr>
                </a:solidFill>
              </a:defRPr>
            </a:lvl1pPr>
          </a:lstStyle>
          <a:p>
            <a:r>
              <a:rPr lang="en-US" dirty="0"/>
              <a:t>Add a footer</a:t>
            </a:r>
          </a:p>
        </p:txBody>
      </p:sp>
      <p:sp>
        <p:nvSpPr>
          <p:cNvPr id="4" name="Date Placeholder 3"/>
          <p:cNvSpPr>
            <a:spLocks noGrp="1"/>
          </p:cNvSpPr>
          <p:nvPr>
            <p:ph type="dt" sz="half" idx="2"/>
          </p:nvPr>
        </p:nvSpPr>
        <p:spPr>
          <a:xfrm>
            <a:off x="9294042" y="6289679"/>
            <a:ext cx="965946" cy="222436"/>
          </a:xfrm>
          <a:prstGeom prst="rect">
            <a:avLst/>
          </a:prstGeom>
        </p:spPr>
        <p:txBody>
          <a:bodyPr vert="horz" lIns="91440" tIns="45720" rIns="91440" bIns="45720" rtlCol="0" anchor="ctr"/>
          <a:lstStyle>
            <a:lvl1pPr algn="r">
              <a:defRPr sz="1100">
                <a:solidFill>
                  <a:schemeClr val="tx1">
                    <a:lumMod val="90000"/>
                    <a:lumOff val="10000"/>
                  </a:schemeClr>
                </a:solidFill>
              </a:defRPr>
            </a:lvl1pPr>
          </a:lstStyle>
          <a:p>
            <a:fld id="{B51B2453-8663-4C69-AF73-9FD7B1DEC5D0}" type="datetime1">
              <a:rPr lang="en-US" smtClean="0"/>
              <a:pPr/>
              <a:t>6/10/2021</a:t>
            </a:fld>
            <a:endParaRPr lang="en-US" dirty="0"/>
          </a:p>
        </p:txBody>
      </p:sp>
      <p:sp>
        <p:nvSpPr>
          <p:cNvPr id="6" name="Slide Number Placeholder 5"/>
          <p:cNvSpPr>
            <a:spLocks noGrp="1"/>
          </p:cNvSpPr>
          <p:nvPr>
            <p:ph type="sldNum" sz="quarter" idx="4"/>
          </p:nvPr>
        </p:nvSpPr>
        <p:spPr>
          <a:xfrm>
            <a:off x="10665311" y="6289679"/>
            <a:ext cx="918882" cy="222436"/>
          </a:xfrm>
          <a:prstGeom prst="rect">
            <a:avLst/>
          </a:prstGeom>
        </p:spPr>
        <p:txBody>
          <a:bodyPr vert="horz" lIns="91440" tIns="45720" rIns="91440" bIns="45720" rtlCol="0" anchor="ctr"/>
          <a:lstStyle>
            <a:lvl1pPr algn="r">
              <a:defRPr sz="1100">
                <a:solidFill>
                  <a:schemeClr val="tx1">
                    <a:lumMod val="90000"/>
                    <a:lumOff val="10000"/>
                  </a:schemeClr>
                </a:solidFill>
              </a:defRPr>
            </a:lvl1pPr>
          </a:lstStyle>
          <a:p>
            <a:fld id="{E31375A4-56A4-47D6-9801-1991572033F7}" type="slidenum">
              <a:rPr lang="en-US" smtClean="0"/>
              <a:pPr/>
              <a:t>‹#›</a:t>
            </a:fld>
            <a:endParaRPr lang="en-US" dirty="0"/>
          </a:p>
        </p:txBody>
      </p:sp>
      <p:pic>
        <p:nvPicPr>
          <p:cNvPr id="59" name="Picture 58">
            <a:extLst>
              <a:ext uri="{FF2B5EF4-FFF2-40B4-BE49-F238E27FC236}">
                <a16:creationId xmlns:a16="http://schemas.microsoft.com/office/drawing/2014/main" id="{14FFF60D-DC57-47F5-88D0-9E5DF4BB0AA3}"/>
              </a:ext>
            </a:extLst>
          </p:cNvPr>
          <p:cNvPicPr>
            <a:picLocks noChangeAspect="1"/>
          </p:cNvPicPr>
          <p:nvPr userDrawn="1"/>
        </p:nvPicPr>
        <p:blipFill>
          <a:blip r:embed="rId13">
            <a:alphaModFix amt="20000"/>
          </a:blip>
          <a:stretch>
            <a:fillRect/>
          </a:stretch>
        </p:blipFill>
        <p:spPr>
          <a:xfrm>
            <a:off x="3630166" y="1432560"/>
            <a:ext cx="4931664" cy="4931664"/>
          </a:xfrm>
          <a:prstGeom prst="rect">
            <a:avLst/>
          </a:prstGeom>
        </p:spPr>
      </p:pic>
    </p:spTree>
    <p:extLst>
      <p:ext uri="{BB962C8B-B14F-4D97-AF65-F5344CB8AC3E}">
        <p14:creationId xmlns:p14="http://schemas.microsoft.com/office/powerpoint/2010/main" val="1943259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9"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200" b="1" kern="1200">
          <a:solidFill>
            <a:schemeClr val="accent1">
              <a:lumMod val="75000"/>
            </a:schemeClr>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1">
            <a:lumMod val="75000"/>
          </a:schemeClr>
        </a:buClr>
        <a:buSzPct val="100000"/>
        <a:buFont typeface="Arial"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Clr>
          <a:schemeClr val="accent1">
            <a:lumMod val="75000"/>
          </a:schemeClr>
        </a:buClr>
        <a:buSzPct val="100000"/>
        <a:buFont typeface="Arial" pitchFamily="34" charset="0"/>
        <a:buChar char="▪"/>
        <a:defRPr sz="1800" kern="1200">
          <a:solidFill>
            <a:schemeClr val="tx1"/>
          </a:solidFill>
          <a:latin typeface="+mn-lt"/>
          <a:ea typeface="+mn-ea"/>
          <a:cs typeface="+mn-cs"/>
        </a:defRPr>
      </a:lvl2pPr>
      <a:lvl3pPr marL="685800" indent="-179388" algn="l" defTabSz="914400" rtl="0" eaLnBrk="1" latinLnBrk="0" hangingPunct="1">
        <a:lnSpc>
          <a:spcPct val="90000"/>
        </a:lnSpc>
        <a:spcBef>
          <a:spcPts val="800"/>
        </a:spcBef>
        <a:buClr>
          <a:schemeClr val="accent1">
            <a:lumMod val="75000"/>
          </a:schemeClr>
        </a:buClr>
        <a:buSzPct val="100000"/>
        <a:buFont typeface="Arial"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4pPr>
      <a:lvl5pPr marL="11430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6pPr>
      <a:lvl7pPr marL="16002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8pPr>
      <a:lvl9pPr marL="1878012" indent="0" algn="l" defTabSz="914400" rtl="0" eaLnBrk="1" latinLnBrk="0" hangingPunct="1">
        <a:lnSpc>
          <a:spcPct val="90000"/>
        </a:lnSpc>
        <a:spcBef>
          <a:spcPts val="600"/>
        </a:spcBef>
        <a:buClr>
          <a:schemeClr val="accent1">
            <a:lumMod val="75000"/>
          </a:schemeClr>
        </a:buClr>
        <a:buSzPct val="100000"/>
        <a:buFont typeface="Arial" pitchFamily="34" charset="0"/>
        <a:buNone/>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3" Type="http://schemas.openxmlformats.org/officeDocument/2006/relationships/hyperlink" Target="https://nugatory.azurewebsites.net/api/word/2" TargetMode="External"/><Relationship Id="rId2" Type="http://schemas.openxmlformats.org/officeDocument/2006/relationships/hyperlink" Target="https://nugatory.azurewebsites.net/api/word" TargetMode="Externa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hyperlink" Target="https://nugatory.azurewebsites.net/api/word" TargetMode="Externa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hyperlink" Target="https://nugatory.azurewebsites.net/api/word/2" TargetMode="Externa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hyperlink" Target="https://nugatory.azurewebsites.net/swagger/index.html" TargetMode="External"/><Relationship Id="rId2" Type="http://schemas.openxmlformats.org/officeDocument/2006/relationships/hyperlink" Target="https://nugatory.azurewebsites.net/" TargetMode="Externa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jgrissom/Python-IOT/blob/master/lesson03/index.md" TargetMode="External"/><Relationship Id="rId2" Type="http://schemas.openxmlformats.org/officeDocument/2006/relationships/hyperlink" Target="https://requests.kennethreitz.org/en/master/" TargetMode="Externa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hyperlink" Target="https://docs.micropython.org/en/latest/esp8266/tutorial/network_basics.html" TargetMode="Externa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hyperlink" Target="https://github.com/jgrissom/Python-IOT/blob/master/lesson03/index.md" TargetMode="Externa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hyperlink" Target="https://en.wikipedia.org/wiki/JSON" TargetMode="Externa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hyperlink" Target="https://github.com/jgrissom/Python-IOT/blob/master/lesson03/index.md" TargetMode="Externa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hyperlink" Target="https://en.wikipedia.org/w/index.php?title=Representational_state_transfer&amp;oldid=870376984" TargetMode="Externa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913152" y="571500"/>
            <a:ext cx="3657600" cy="2197100"/>
          </a:xfrm>
        </p:spPr>
        <p:txBody>
          <a:bodyPr anchor="b">
            <a:normAutofit/>
          </a:bodyPr>
          <a:lstStyle/>
          <a:p>
            <a:r>
              <a:rPr lang="en-US"/>
              <a:t>Python IOT</a:t>
            </a:r>
          </a:p>
        </p:txBody>
      </p:sp>
      <p:pic>
        <p:nvPicPr>
          <p:cNvPr id="5" name="Picture 4">
            <a:extLst>
              <a:ext uri="{FF2B5EF4-FFF2-40B4-BE49-F238E27FC236}">
                <a16:creationId xmlns:a16="http://schemas.microsoft.com/office/drawing/2014/main" id="{22FF7242-583B-46E6-A221-EDD635245230}"/>
              </a:ext>
            </a:extLst>
          </p:cNvPr>
          <p:cNvPicPr>
            <a:picLocks noChangeAspect="1"/>
          </p:cNvPicPr>
          <p:nvPr/>
        </p:nvPicPr>
        <p:blipFill>
          <a:blip r:embed="rId2">
            <a:alphaModFix amt="70000"/>
          </a:blip>
          <a:stretch>
            <a:fillRect/>
          </a:stretch>
        </p:blipFill>
        <p:spPr>
          <a:xfrm>
            <a:off x="794657" y="571500"/>
            <a:ext cx="5715000" cy="5715000"/>
          </a:xfrm>
          <a:prstGeom prst="rect">
            <a:avLst/>
          </a:prstGeom>
          <a:noFill/>
        </p:spPr>
      </p:pic>
      <p:sp>
        <p:nvSpPr>
          <p:cNvPr id="3" name="Subtitle 2"/>
          <p:cNvSpPr>
            <a:spLocks noGrp="1"/>
          </p:cNvSpPr>
          <p:nvPr>
            <p:ph type="body" sz="half" idx="2"/>
          </p:nvPr>
        </p:nvSpPr>
        <p:spPr>
          <a:xfrm>
            <a:off x="7913152" y="2995012"/>
            <a:ext cx="3657600" cy="2285950"/>
          </a:xfrm>
        </p:spPr>
        <p:txBody>
          <a:bodyPr>
            <a:normAutofit/>
          </a:bodyPr>
          <a:lstStyle/>
          <a:p>
            <a:r>
              <a:rPr lang="en-US" dirty="0"/>
              <a:t>Wi-Fi, JSON, Requests</a:t>
            </a:r>
          </a:p>
        </p:txBody>
      </p:sp>
    </p:spTree>
    <p:extLst>
      <p:ext uri="{BB962C8B-B14F-4D97-AF65-F5344CB8AC3E}">
        <p14:creationId xmlns:p14="http://schemas.microsoft.com/office/powerpoint/2010/main" val="1069049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b="1" dirty="0"/>
              <a:t>HTTP GET </a:t>
            </a:r>
            <a:r>
              <a:rPr lang="en-US" dirty="0"/>
              <a:t>is used to retrieve a specific member of a collection or to retrieve the entire collection (depends on how the request is formatted) </a:t>
            </a:r>
          </a:p>
          <a:p>
            <a:r>
              <a:rPr lang="en-US" dirty="0"/>
              <a:t>To retrieve the entire collection: </a:t>
            </a:r>
            <a:r>
              <a:rPr lang="en-US" dirty="0">
                <a:hlinkClick r:id="rId2"/>
              </a:rPr>
              <a:t>https://nugatory.azurewebsites.net/api/word</a:t>
            </a:r>
            <a:endParaRPr lang="en-US" dirty="0"/>
          </a:p>
          <a:p>
            <a:r>
              <a:rPr lang="en-US" dirty="0"/>
              <a:t>To retrieve a specific member: </a:t>
            </a:r>
            <a:r>
              <a:rPr lang="en-US" dirty="0">
                <a:hlinkClick r:id="rId3"/>
              </a:rPr>
              <a:t>https://nugatory.azurewebsites.net/api/word/2</a:t>
            </a:r>
            <a:endParaRPr lang="en-US" dirty="0"/>
          </a:p>
        </p:txBody>
      </p:sp>
    </p:spTree>
    <p:extLst>
      <p:ext uri="{BB962C8B-B14F-4D97-AF65-F5344CB8AC3E}">
        <p14:creationId xmlns:p14="http://schemas.microsoft.com/office/powerpoint/2010/main" val="12560520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b="1" dirty="0"/>
              <a:t>HTTP POST </a:t>
            </a:r>
            <a:r>
              <a:rPr lang="en-US" dirty="0"/>
              <a:t>is used to create a new entry in the collection</a:t>
            </a:r>
          </a:p>
          <a:p>
            <a:r>
              <a:rPr lang="en-US" dirty="0">
                <a:hlinkClick r:id="rId2"/>
              </a:rPr>
              <a:t>https://nugatory.azurewebsites.net/api/word</a:t>
            </a:r>
            <a:endParaRPr lang="en-US" dirty="0"/>
          </a:p>
          <a:p>
            <a:r>
              <a:rPr lang="en-US" dirty="0"/>
              <a:t>The request will contain values required to create the new entry</a:t>
            </a:r>
          </a:p>
        </p:txBody>
      </p:sp>
    </p:spTree>
    <p:extLst>
      <p:ext uri="{BB962C8B-B14F-4D97-AF65-F5344CB8AC3E}">
        <p14:creationId xmlns:p14="http://schemas.microsoft.com/office/powerpoint/2010/main" val="393010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b="1" i="0" dirty="0">
                <a:effectLst/>
                <a:latin typeface="Arial" panose="020B0604020202020204" pitchFamily="34" charset="0"/>
              </a:rPr>
              <a:t>HTTP PUT </a:t>
            </a:r>
            <a:r>
              <a:rPr lang="en-US" b="0" i="0" dirty="0">
                <a:effectLst/>
                <a:latin typeface="Arial" panose="020B0604020202020204" pitchFamily="34" charset="0"/>
              </a:rPr>
              <a:t>is used to replace an existing member of a collection</a:t>
            </a:r>
          </a:p>
          <a:p>
            <a:r>
              <a:rPr lang="en-US" b="0" i="0" dirty="0">
                <a:effectLst/>
                <a:latin typeface="Arial" panose="020B0604020202020204" pitchFamily="34" charset="0"/>
              </a:rPr>
              <a:t>The request will contain values required to change the new entry</a:t>
            </a:r>
            <a:endParaRPr lang="en-US" dirty="0"/>
          </a:p>
        </p:txBody>
      </p:sp>
    </p:spTree>
    <p:extLst>
      <p:ext uri="{BB962C8B-B14F-4D97-AF65-F5344CB8AC3E}">
        <p14:creationId xmlns:p14="http://schemas.microsoft.com/office/powerpoint/2010/main" val="1887986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b="1" i="0" dirty="0">
                <a:effectLst/>
                <a:latin typeface="Arial" panose="020B0604020202020204" pitchFamily="34" charset="0"/>
              </a:rPr>
              <a:t>HTTP DELETE </a:t>
            </a:r>
            <a:r>
              <a:rPr lang="en-US" b="0" i="0" dirty="0">
                <a:effectLst/>
                <a:latin typeface="Arial" panose="020B0604020202020204" pitchFamily="34" charset="0"/>
              </a:rPr>
              <a:t>is used to delete an existing member of a collection</a:t>
            </a:r>
          </a:p>
          <a:p>
            <a:r>
              <a:rPr lang="en-US" dirty="0">
                <a:hlinkClick r:id="rId2"/>
              </a:rPr>
              <a:t>https://nugatory.azurewebsites.net/api/word/2</a:t>
            </a:r>
            <a:endParaRPr lang="en-US" dirty="0"/>
          </a:p>
        </p:txBody>
      </p:sp>
    </p:spTree>
    <p:extLst>
      <p:ext uri="{BB962C8B-B14F-4D97-AF65-F5344CB8AC3E}">
        <p14:creationId xmlns:p14="http://schemas.microsoft.com/office/powerpoint/2010/main" val="31921624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Examine the nugatory website:</a:t>
            </a:r>
          </a:p>
          <a:p>
            <a:r>
              <a:rPr lang="en-US" dirty="0">
                <a:hlinkClick r:id="rId2"/>
              </a:rPr>
              <a:t>https://nugatory.azurewebsites.net</a:t>
            </a:r>
            <a:endParaRPr lang="en-US" dirty="0"/>
          </a:p>
          <a:p>
            <a:r>
              <a:rPr lang="en-US" dirty="0"/>
              <a:t>Examine the nugatory API documentation:</a:t>
            </a:r>
          </a:p>
          <a:p>
            <a:r>
              <a:rPr lang="en-US" dirty="0">
                <a:hlinkClick r:id="rId3"/>
              </a:rPr>
              <a:t>https://nugatory.azurewebsites.net/swagger/index.html</a:t>
            </a:r>
            <a:endParaRPr lang="en-US" dirty="0"/>
          </a:p>
          <a:p>
            <a:r>
              <a:rPr lang="en-US" dirty="0"/>
              <a:t>Note: this API does not demonstrate HTTP:PUT</a:t>
            </a:r>
          </a:p>
        </p:txBody>
      </p:sp>
    </p:spTree>
    <p:extLst>
      <p:ext uri="{BB962C8B-B14F-4D97-AF65-F5344CB8AC3E}">
        <p14:creationId xmlns:p14="http://schemas.microsoft.com/office/powerpoint/2010/main" val="29416443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Requests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We are going to use the </a:t>
            </a:r>
            <a:r>
              <a:rPr lang="en-US" dirty="0" err="1"/>
              <a:t>urequest</a:t>
            </a:r>
            <a:r>
              <a:rPr lang="en-US" dirty="0"/>
              <a:t> module to perform http requests:</a:t>
            </a:r>
          </a:p>
          <a:p>
            <a:r>
              <a:rPr lang="en-US" dirty="0">
                <a:hlinkClick r:id="rId2"/>
              </a:rPr>
              <a:t>https://requests.kennethreitz.org/en/master/</a:t>
            </a:r>
            <a:endParaRPr lang="en-US" dirty="0"/>
          </a:p>
          <a:p>
            <a:r>
              <a:rPr lang="en-US" dirty="0"/>
              <a:t>In order to use </a:t>
            </a:r>
            <a:r>
              <a:rPr lang="en-US" dirty="0" err="1"/>
              <a:t>urequests</a:t>
            </a:r>
            <a:r>
              <a:rPr lang="en-US" dirty="0"/>
              <a:t>, we need to install it</a:t>
            </a:r>
          </a:p>
          <a:p>
            <a:r>
              <a:rPr lang="en-US" dirty="0"/>
              <a:t>Complete Python IOT example 4-6</a:t>
            </a:r>
          </a:p>
          <a:p>
            <a:r>
              <a:rPr lang="en-US" dirty="0">
                <a:hlinkClick r:id="rId3"/>
              </a:rPr>
              <a:t>https://github.com/jgrissom/Python-IOT/blob/master/lesson03/index.md</a:t>
            </a:r>
            <a:endParaRPr lang="en-US" dirty="0"/>
          </a:p>
        </p:txBody>
      </p:sp>
    </p:spTree>
    <p:extLst>
      <p:ext uri="{BB962C8B-B14F-4D97-AF65-F5344CB8AC3E}">
        <p14:creationId xmlns:p14="http://schemas.microsoft.com/office/powerpoint/2010/main" val="907830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err="1"/>
              <a:t>Pymon</a:t>
            </a:r>
            <a:endParaRPr lang="en-US" dirty="0"/>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xxx</a:t>
            </a:r>
          </a:p>
        </p:txBody>
      </p:sp>
    </p:spTree>
    <p:extLst>
      <p:ext uri="{BB962C8B-B14F-4D97-AF65-F5344CB8AC3E}">
        <p14:creationId xmlns:p14="http://schemas.microsoft.com/office/powerpoint/2010/main" val="23717606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Wi-Fi Connection</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solidFill>
                  <a:schemeClr val="tx2"/>
                </a:solidFill>
              </a:rPr>
              <a:t>There are 2 different ways to utilize Wi-Fi on the ESP32:</a:t>
            </a:r>
          </a:p>
          <a:p>
            <a:pPr lvl="1"/>
            <a:r>
              <a:rPr lang="en-US" dirty="0">
                <a:solidFill>
                  <a:schemeClr val="tx2"/>
                </a:solidFill>
              </a:rPr>
              <a:t>One for the station – when ESP32 connects to a router</a:t>
            </a:r>
          </a:p>
          <a:p>
            <a:pPr lvl="1"/>
            <a:r>
              <a:rPr lang="en-US" dirty="0">
                <a:solidFill>
                  <a:schemeClr val="tx2"/>
                </a:solidFill>
              </a:rPr>
              <a:t>One for the access point – so other devices can connect to ESP32</a:t>
            </a:r>
          </a:p>
          <a:p>
            <a:r>
              <a:rPr lang="en-US" dirty="0">
                <a:solidFill>
                  <a:schemeClr val="tx2"/>
                </a:solidFill>
              </a:rPr>
              <a:t>We are going to utilize the station interface to connect the microcontroller to the existing network</a:t>
            </a:r>
          </a:p>
          <a:p>
            <a:r>
              <a:rPr lang="en-US" dirty="0">
                <a:solidFill>
                  <a:schemeClr val="tx2"/>
                </a:solidFill>
              </a:rPr>
              <a:t>Examine the documentation for </a:t>
            </a:r>
            <a:r>
              <a:rPr lang="en-US" dirty="0" err="1">
                <a:solidFill>
                  <a:schemeClr val="tx2"/>
                </a:solidFill>
              </a:rPr>
              <a:t>MicroPython</a:t>
            </a:r>
            <a:r>
              <a:rPr lang="en-US" dirty="0">
                <a:solidFill>
                  <a:schemeClr val="tx2"/>
                </a:solidFill>
              </a:rPr>
              <a:t> network module</a:t>
            </a:r>
          </a:p>
          <a:p>
            <a:r>
              <a:rPr lang="en-US" dirty="0">
                <a:solidFill>
                  <a:schemeClr val="tx2"/>
                </a:solidFill>
                <a:hlinkClick r:id="rId2"/>
              </a:rPr>
              <a:t>https://docs.micropython.org/en/latest/esp8266/tutorial/network_basics.html</a:t>
            </a:r>
            <a:endParaRPr lang="en-US" dirty="0">
              <a:solidFill>
                <a:schemeClr val="tx2"/>
              </a:solidFill>
            </a:endParaRPr>
          </a:p>
        </p:txBody>
      </p:sp>
    </p:spTree>
    <p:extLst>
      <p:ext uri="{BB962C8B-B14F-4D97-AF65-F5344CB8AC3E}">
        <p14:creationId xmlns:p14="http://schemas.microsoft.com/office/powerpoint/2010/main" val="23798616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Wi-Fi Connection</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Let’s connect our microcontroller to the Wi-Fi network</a:t>
            </a:r>
          </a:p>
          <a:p>
            <a:r>
              <a:rPr lang="en-US" dirty="0"/>
              <a:t>Complete Python IOT example 1-2</a:t>
            </a:r>
          </a:p>
          <a:p>
            <a:r>
              <a:rPr lang="en-US" dirty="0">
                <a:hlinkClick r:id="rId2"/>
              </a:rPr>
              <a:t>https://github.com/jgrissom/Python-IOT/blob/master/lesson03/index.md</a:t>
            </a:r>
            <a:endParaRPr lang="en-US" dirty="0"/>
          </a:p>
        </p:txBody>
      </p:sp>
    </p:spTree>
    <p:extLst>
      <p:ext uri="{BB962C8B-B14F-4D97-AF65-F5344CB8AC3E}">
        <p14:creationId xmlns:p14="http://schemas.microsoft.com/office/powerpoint/2010/main" val="5776431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JSON</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JavaScript Object Notation (JSON) - an open standard file format and data interchange format that uses human-readable text to store and transmit data objects consisting of attribute–value pairs and arrays </a:t>
            </a:r>
          </a:p>
          <a:p>
            <a:r>
              <a:rPr lang="en-US" dirty="0">
                <a:hlinkClick r:id="rId2"/>
              </a:rPr>
              <a:t>https://en.wikipedia.org/wiki/JSON</a:t>
            </a:r>
            <a:endParaRPr lang="en-US" dirty="0"/>
          </a:p>
          <a:p>
            <a:r>
              <a:rPr lang="en-US" dirty="0"/>
              <a:t>JSON is used to pass data between server and client using http</a:t>
            </a:r>
          </a:p>
          <a:p>
            <a:r>
              <a:rPr lang="en-US" dirty="0"/>
              <a:t>Data can be exposed to applications via an Application programming interface (API)</a:t>
            </a:r>
          </a:p>
        </p:txBody>
      </p:sp>
    </p:spTree>
    <p:extLst>
      <p:ext uri="{BB962C8B-B14F-4D97-AF65-F5344CB8AC3E}">
        <p14:creationId xmlns:p14="http://schemas.microsoft.com/office/powerpoint/2010/main" val="16487928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JSON</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err="1"/>
              <a:t>MicroPython</a:t>
            </a:r>
            <a:r>
              <a:rPr lang="en-US" dirty="0"/>
              <a:t> has a module to simplify working with json data</a:t>
            </a:r>
          </a:p>
          <a:p>
            <a:r>
              <a:rPr lang="en-US" dirty="0"/>
              <a:t>The </a:t>
            </a:r>
            <a:r>
              <a:rPr lang="en-US" dirty="0" err="1"/>
              <a:t>json.dump</a:t>
            </a:r>
            <a:r>
              <a:rPr lang="en-US" dirty="0"/>
              <a:t>(obj, stream) method convert a dictionary object to a (file) stream and the </a:t>
            </a:r>
            <a:r>
              <a:rPr lang="en-US" dirty="0" err="1"/>
              <a:t>json.dumps</a:t>
            </a:r>
            <a:r>
              <a:rPr lang="en-US" dirty="0"/>
              <a:t>(obj) method converts a dictionary object to a string</a:t>
            </a:r>
          </a:p>
          <a:p>
            <a:r>
              <a:rPr lang="en-US" dirty="0"/>
              <a:t>The </a:t>
            </a:r>
            <a:r>
              <a:rPr lang="en-US" dirty="0" err="1"/>
              <a:t>json.load</a:t>
            </a:r>
            <a:r>
              <a:rPr lang="en-US" dirty="0"/>
              <a:t>(stream) method converts a (file) stream to a dictionary object and the </a:t>
            </a:r>
            <a:r>
              <a:rPr lang="en-US" dirty="0" err="1"/>
              <a:t>json.loads</a:t>
            </a:r>
            <a:r>
              <a:rPr lang="en-US" dirty="0"/>
              <a:t>(str) method converts a string to a dictionary object</a:t>
            </a:r>
          </a:p>
          <a:p>
            <a:endParaRPr lang="en-US" dirty="0"/>
          </a:p>
        </p:txBody>
      </p:sp>
    </p:spTree>
    <p:extLst>
      <p:ext uri="{BB962C8B-B14F-4D97-AF65-F5344CB8AC3E}">
        <p14:creationId xmlns:p14="http://schemas.microsoft.com/office/powerpoint/2010/main" val="12841534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JSON</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Let’s try an example of writing a dictionary object to a json file and reading that file into a dictionary object</a:t>
            </a:r>
          </a:p>
          <a:p>
            <a:r>
              <a:rPr lang="en-US" dirty="0"/>
              <a:t>Complete Python IOT example 3</a:t>
            </a:r>
          </a:p>
          <a:p>
            <a:r>
              <a:rPr lang="en-US" dirty="0">
                <a:hlinkClick r:id="rId2"/>
              </a:rPr>
              <a:t>https://github.com/jgrissom/Python-IOT/blob/master/lesson03/index.md</a:t>
            </a:r>
            <a:r>
              <a:rPr lang="en-US" dirty="0"/>
              <a:t> </a:t>
            </a:r>
          </a:p>
          <a:p>
            <a:endParaRPr lang="en-US" dirty="0"/>
          </a:p>
        </p:txBody>
      </p:sp>
    </p:spTree>
    <p:extLst>
      <p:ext uri="{BB962C8B-B14F-4D97-AF65-F5344CB8AC3E}">
        <p14:creationId xmlns:p14="http://schemas.microsoft.com/office/powerpoint/2010/main" val="4008508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API</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Data can be exposed to applications that can communicate using http with an Application programming interface (API)</a:t>
            </a:r>
          </a:p>
          <a:p>
            <a:r>
              <a:rPr lang="en-US" dirty="0"/>
              <a:t>If the API allows it, we can perform full CRUD operations on data using http requests</a:t>
            </a:r>
          </a:p>
        </p:txBody>
      </p:sp>
    </p:spTree>
    <p:extLst>
      <p:ext uri="{BB962C8B-B14F-4D97-AF65-F5344CB8AC3E}">
        <p14:creationId xmlns:p14="http://schemas.microsoft.com/office/powerpoint/2010/main" val="2579096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b="1" dirty="0"/>
              <a:t>Representational State Transfer </a:t>
            </a:r>
            <a:r>
              <a:rPr lang="en-US" dirty="0"/>
              <a:t>(REST) - a software architectural style that defines a set of constraints to be used for creating web services. Web services that conform to the REST architectural style, termed RESTful web services, provide interoperability between computer systems on the Internet.</a:t>
            </a:r>
          </a:p>
          <a:p>
            <a:r>
              <a:rPr lang="en-US" dirty="0"/>
              <a:t>Wikipedia contributors. (2018, November 24). Representational state transfer. In Wikipedia, The Free Encyclopedia. Retrieved 16:00, November 27, 2018, from </a:t>
            </a:r>
            <a:r>
              <a:rPr lang="en-US" dirty="0">
                <a:hlinkClick r:id="rId2"/>
              </a:rPr>
              <a:t>https://en.wikipedia.org/w/index.php?title=Representational_state_transfer&amp;oldid=870376984</a:t>
            </a:r>
            <a:endParaRPr lang="en-US" dirty="0"/>
          </a:p>
        </p:txBody>
      </p:sp>
    </p:spTree>
    <p:extLst>
      <p:ext uri="{BB962C8B-B14F-4D97-AF65-F5344CB8AC3E}">
        <p14:creationId xmlns:p14="http://schemas.microsoft.com/office/powerpoint/2010/main" val="41084805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The core premise of a RESTful web service is to utilize HTTP request methods (Verbs) to specify an operation for the server to perform</a:t>
            </a:r>
          </a:p>
          <a:p>
            <a:r>
              <a:rPr lang="en-US" dirty="0"/>
              <a:t>You are probably already familiar with HTTP GET and POST</a:t>
            </a:r>
          </a:p>
          <a:p>
            <a:r>
              <a:rPr lang="en-US" dirty="0"/>
              <a:t>We need to learn some additional request methods, and under which circumstances each method should be used</a:t>
            </a:r>
          </a:p>
          <a:p>
            <a:r>
              <a:rPr lang="en-US" dirty="0"/>
              <a:t>In addition, we need to learn how the URL should be formatted to for each operation</a:t>
            </a:r>
          </a:p>
        </p:txBody>
      </p:sp>
    </p:spTree>
    <p:extLst>
      <p:ext uri="{BB962C8B-B14F-4D97-AF65-F5344CB8AC3E}">
        <p14:creationId xmlns:p14="http://schemas.microsoft.com/office/powerpoint/2010/main" val="10930544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Diamond Grid 16x9">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usiness diamond grid presentation (widescreen).potx" id="{B2221865-AD13-4DF0-B68E-BF08E8CC5659}" vid="{BAA0C488-98B6-4F47-8E1C-5C7CD9605F73}"/>
    </a:ext>
  </a:extLst>
</a:theme>
</file>

<file path=ppt/theme/theme2.xml><?xml version="1.0" encoding="utf-8"?>
<a:theme xmlns:a="http://schemas.openxmlformats.org/drawingml/2006/main" name="Office Theme">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Business diamond grid presentation (widescreen)</Template>
  <TotalTime>19576</TotalTime>
  <Words>833</Words>
  <Application>Microsoft Office PowerPoint</Application>
  <PresentationFormat>Widescreen</PresentationFormat>
  <Paragraphs>80</Paragraphs>
  <Slides>16</Slides>
  <Notes>0</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16</vt:i4>
      </vt:variant>
    </vt:vector>
  </HeadingPairs>
  <TitlesOfParts>
    <vt:vector size="18" baseType="lpstr">
      <vt:lpstr>Arial</vt:lpstr>
      <vt:lpstr>Diamond Grid 16x9</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Layout</dc:title>
  <dc:creator>Jeff Grissom</dc:creator>
  <cp:lastModifiedBy>Jeff Grissom</cp:lastModifiedBy>
  <cp:revision>779</cp:revision>
  <dcterms:created xsi:type="dcterms:W3CDTF">2018-11-03T17:51:56Z</dcterms:created>
  <dcterms:modified xsi:type="dcterms:W3CDTF">2021-06-11T00:54:22Z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InternalTags">
    <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